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27A"/>
    <a:srgbClr val="F7E87D"/>
    <a:srgbClr val="8269DD"/>
    <a:srgbClr val="FF4A11"/>
    <a:srgbClr val="FF3300"/>
    <a:srgbClr val="2ECC85"/>
    <a:srgbClr val="ED8759"/>
    <a:srgbClr val="4747FF"/>
    <a:srgbClr val="0000CC"/>
    <a:srgbClr val="5F62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828AD-DB10-4388-AE18-BBBBDB34807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0276F-9351-471C-9D4E-98CC7D2002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8B8C6-0485-4A66-B28C-BD4F8E0D27D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C016D-072A-4B4D-9584-2DD2E02796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602A5-B2B0-48F0-BF75-DFC9B555166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7C176-FFA3-47CE-BE5A-7C7C3D677A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CAE79-D85B-4DB8-8D20-EF96BBE2F4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6DBCC-8473-4263-8F16-6A65CD9B9F9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EB4A0-6A9D-4240-A5ED-F3FD4C9327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3B52A-7292-43BF-B375-C88FD618969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51A67-3332-4104-81BA-9FFE143E17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8788A6-00E8-444A-B102-1AEFE6EB2C0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1844824"/>
            <a:ext cx="8352928" cy="1800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CHEMICKÉ PRVKY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b="1" kern="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lang="cs-CZ" sz="36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procvičujeme názvy a značky prvků</a:t>
            </a:r>
            <a:endParaRPr kumimoji="0" lang="cs-CZ" sz="4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6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4897438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aoblený obdélník 7"/>
          <p:cNvSpPr/>
          <p:nvPr/>
        </p:nvSpPr>
        <p:spPr>
          <a:xfrm rot="20647525">
            <a:off x="575166" y="4184695"/>
            <a:ext cx="914400" cy="914400"/>
          </a:xfrm>
          <a:prstGeom prst="roundRect">
            <a:avLst/>
          </a:prstGeom>
          <a:solidFill>
            <a:srgbClr val="4747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err="1" smtClean="0">
                <a:latin typeface="Arial" pitchFamily="34" charset="0"/>
                <a:cs typeface="Arial" pitchFamily="34" charset="0"/>
              </a:rPr>
              <a:t>Zn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 rot="360978">
            <a:off x="2025113" y="4698537"/>
            <a:ext cx="914400" cy="914400"/>
          </a:xfrm>
          <a:prstGeom prst="roundRect">
            <a:avLst/>
          </a:prstGeom>
          <a:solidFill>
            <a:srgbClr val="ED875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Au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 rot="968516">
            <a:off x="4607614" y="4472727"/>
            <a:ext cx="914400" cy="914400"/>
          </a:xfrm>
          <a:prstGeom prst="roundRect">
            <a:avLst/>
          </a:prstGeom>
          <a:solidFill>
            <a:srgbClr val="2ECC8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err="1" smtClean="0">
                <a:latin typeface="Arial" pitchFamily="34" charset="0"/>
                <a:cs typeface="Arial" pitchFamily="34" charset="0"/>
              </a:rPr>
              <a:t>Pb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 rot="817284">
            <a:off x="7559942" y="4472726"/>
            <a:ext cx="914400" cy="914400"/>
          </a:xfrm>
          <a:prstGeom prst="roundRect">
            <a:avLst/>
          </a:prstGeom>
          <a:solidFill>
            <a:srgbClr val="8269D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err="1" smtClean="0">
                <a:latin typeface="Arial" pitchFamily="34" charset="0"/>
                <a:cs typeface="Arial" pitchFamily="34" charset="0"/>
              </a:rPr>
              <a:t>Hg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 rot="20703168">
            <a:off x="6119783" y="5480838"/>
            <a:ext cx="914400" cy="914400"/>
          </a:xfrm>
          <a:prstGeom prst="roundRect">
            <a:avLst/>
          </a:prstGeom>
          <a:solidFill>
            <a:srgbClr val="FF4A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3491880" y="5661248"/>
            <a:ext cx="914400" cy="914400"/>
          </a:xfrm>
          <a:prstGeom prst="roundRect">
            <a:avLst/>
          </a:prstGeom>
          <a:solidFill>
            <a:srgbClr val="FF33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Na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5928" y="260648"/>
            <a:ext cx="8128520" cy="1116360"/>
          </a:xfrm>
          <a:solidFill>
            <a:srgbClr val="FAA27A"/>
          </a:solidFill>
        </p:spPr>
        <p:txBody>
          <a:bodyPr/>
          <a:lstStyle/>
          <a:p>
            <a:pPr algn="l"/>
            <a:r>
              <a:rPr lang="cs-CZ" sz="2400" b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 uvedeným prvk</a:t>
            </a:r>
            <a:r>
              <a:rPr lang="cs-CZ" sz="2400" b="1" dirty="0">
                <a:latin typeface="Arial" charset="0"/>
              </a:rPr>
              <a:t>ů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m napište zna</a:t>
            </a:r>
            <a:r>
              <a:rPr lang="cs-CZ" sz="2400" b="1" dirty="0">
                <a:latin typeface="Arial" charset="0"/>
              </a:rPr>
              <a:t>č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ky a z t</a:t>
            </a:r>
            <a:r>
              <a:rPr lang="cs-CZ" sz="2400" b="1" dirty="0">
                <a:latin typeface="Arial" charset="0"/>
              </a:rPr>
              <a:t>ěc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hto zna</a:t>
            </a:r>
            <a:r>
              <a:rPr lang="cs-CZ" sz="2400" b="1" dirty="0">
                <a:latin typeface="Arial" charset="0"/>
              </a:rPr>
              <a:t>č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e</a:t>
            </a:r>
            <a:r>
              <a:rPr lang="cs-CZ" sz="2400" b="1" dirty="0">
                <a:latin typeface="Arial" charset="0"/>
              </a:rPr>
              <a:t>k</a:t>
            </a: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400" b="1" dirty="0" smtClean="0">
                <a:latin typeface="Arial" charset="0"/>
              </a:rPr>
              <a:t>sl</a:t>
            </a:r>
            <a:r>
              <a:rPr lang="cs-CZ" sz="2400" b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cs-CZ" sz="2400" b="1" dirty="0" smtClean="0">
                <a:latin typeface="Arial" charset="0"/>
              </a:rPr>
              <a:t>ž</a:t>
            </a:r>
            <a:r>
              <a:rPr lang="cs-CZ" sz="2400" b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te 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slovo</a:t>
            </a:r>
            <a:r>
              <a:rPr lang="cs-CZ" sz="2800" b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400" b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(slova 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ozna</a:t>
            </a:r>
            <a:r>
              <a:rPr lang="cs-CZ" sz="2400" b="1" dirty="0">
                <a:latin typeface="Arial" charset="0"/>
              </a:rPr>
              <a:t>č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ují p</a:t>
            </a:r>
            <a:r>
              <a:rPr lang="cs-CZ" sz="2400" b="1" dirty="0">
                <a:latin typeface="Arial" charset="0"/>
              </a:rPr>
              <a:t>ř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edm</a:t>
            </a:r>
            <a:r>
              <a:rPr lang="cs-CZ" sz="2400" b="1" dirty="0">
                <a:latin typeface="Arial" charset="0"/>
              </a:rPr>
              <a:t>ě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ty </a:t>
            </a:r>
            <a:r>
              <a:rPr lang="cs-CZ" sz="2400" b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kolem </a:t>
            </a:r>
            <a:r>
              <a:rPr lang="cs-CZ" sz="24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nás).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1568" y="1676400"/>
            <a:ext cx="39624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1.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uhlík	  …..         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sodík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…..       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lutecium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…..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erbium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…..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16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     -------------------------------------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2.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vodík	  …..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vanad	  …..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draslík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…..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sodík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…..   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nikl	  …..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kyslík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…..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      -------------------------------------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889448"/>
            <a:ext cx="4392488" cy="4968552"/>
          </a:xfrm>
        </p:spPr>
        <p:txBody>
          <a:bodyPr/>
          <a:lstStyle/>
          <a:p>
            <a:pPr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3.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nobelium	  …..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draslík	  …..        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kyslík	  …..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cs-CZ" sz="16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       -----------------------------------------</a:t>
            </a:r>
          </a:p>
          <a:p>
            <a:pPr>
              <a:buFontTx/>
              <a:buNone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4.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radium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…..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jod		  …..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draslík	  …..          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cer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	  …..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bor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	  …..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cs-CZ" sz="16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       -----------------------------------------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436096" y="5301208"/>
            <a:ext cx="2016224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364088" y="2564904"/>
            <a:ext cx="1872208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71600" y="5805264"/>
            <a:ext cx="2289448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71600" y="2852936"/>
            <a:ext cx="2145432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3059832" cy="936104"/>
          </a:xfrm>
        </p:spPr>
        <p:txBody>
          <a:bodyPr/>
          <a:lstStyle/>
          <a:p>
            <a:r>
              <a:rPr lang="cs-CZ" sz="3600" b="1" i="1" dirty="0" smtClean="0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ŘEŠENÍ:</a:t>
            </a:r>
            <a:endParaRPr lang="cs-CZ" sz="2400" b="1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268760"/>
            <a:ext cx="39624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1.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uhlík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       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sodík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     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lutecium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200" b="1" dirty="0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Lu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erbium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200" b="1" dirty="0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         </a:t>
            </a:r>
            <a:r>
              <a:rPr lang="cs-CZ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LUCERNA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2.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vodík	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H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vanad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draslík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sodík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nikl	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Ni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kyslík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         </a:t>
            </a:r>
            <a:r>
              <a:rPr lang="cs-CZ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KNIHOVNA</a:t>
            </a:r>
            <a:endParaRPr lang="cs-CZ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6016" y="1268760"/>
            <a:ext cx="41910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3.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nobelium	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draslík	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kyslík	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cs-CZ" sz="22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1200" b="1" dirty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             </a:t>
            </a:r>
            <a:r>
              <a:rPr lang="cs-CZ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OKNO</a:t>
            </a:r>
            <a:endParaRPr lang="cs-CZ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10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radium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200" b="1" dirty="0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Ra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jod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	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draslík	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          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cer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	  </a:t>
            </a:r>
            <a:r>
              <a:rPr lang="cs-CZ" sz="2200" b="1" dirty="0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Ce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bor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	  </a:t>
            </a:r>
            <a:r>
              <a:rPr lang="cs-CZ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16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            </a:t>
            </a:r>
            <a:r>
              <a:rPr lang="cs-CZ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KRABICE</a:t>
            </a:r>
            <a:endParaRPr lang="cs-CZ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410200" y="5943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29</Words>
  <Application>Microsoft Office PowerPoint</Application>
  <PresentationFormat>Předvádění na obrazovce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Default Design</vt:lpstr>
      <vt:lpstr>Snímek 1</vt:lpstr>
      <vt:lpstr>K uvedeným prvkům napište značky a z těchto značek složte slovo (slova označují předměty kolem nás).</vt:lpstr>
      <vt:lpstr>ŘEŠENÍ: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marsik</dc:creator>
  <cp:lastModifiedBy>marsik</cp:lastModifiedBy>
  <cp:revision>7</cp:revision>
  <dcterms:created xsi:type="dcterms:W3CDTF">1601-01-01T00:00:00Z</dcterms:created>
  <dcterms:modified xsi:type="dcterms:W3CDTF">2012-11-26T21:28:44Z</dcterms:modified>
</cp:coreProperties>
</file>